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jpe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3D4F69-0DF6-4405-A1C2-6122328F89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619110C-ACF0-4DC7-9E19-7306F1E037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EEF013-DA93-45C9-9114-13F034F9E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995F3-5FE7-4CA6-BEBA-25A9E2127DF4}" type="datetimeFigureOut">
              <a:rPr lang="zh-CN" altLang="en-US" smtClean="0"/>
              <a:t>2018/7/12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A834D1-02DA-492B-B3A4-AC3D436EB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8EB1B0-D674-4E50-8F8D-87F4D6071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EA874-C9FF-4426-B0A7-9F3B4A4D5D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904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621BF6-D5C5-4A53-9398-6F955EE51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60F43C5-2B25-407E-A260-7075F662AA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F6F01E-B718-4EBB-9DDF-B34CB4A61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995F3-5FE7-4CA6-BEBA-25A9E2127DF4}" type="datetimeFigureOut">
              <a:rPr lang="zh-CN" altLang="en-US" smtClean="0"/>
              <a:t>2018/7/12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F23C0F-BAAF-4602-B26B-C3EEBDC8A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5BE906-18B2-47E6-9605-03077479A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EA874-C9FF-4426-B0A7-9F3B4A4D5D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9061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1839F2F-DA0C-4D1D-9475-EBA444C4A2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A93E74F-B9A4-40AB-A7DD-DC6ADA92A0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8A942E-3673-4F83-AFF4-6613D3DDA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995F3-5FE7-4CA6-BEBA-25A9E2127DF4}" type="datetimeFigureOut">
              <a:rPr lang="zh-CN" altLang="en-US" smtClean="0"/>
              <a:t>2018/7/12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6360CB-4D4C-4C2C-89E7-6B8E7B532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125E12F-0EEC-42A5-8A50-A12F0AAF4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EA874-C9FF-4426-B0A7-9F3B4A4D5D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2790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0F7887-F537-46C3-9C27-897C9927E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2DC5D0-D0F4-40DA-ADC3-DC2EAD019B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D365BE-AE1E-4065-87C6-E7CE412AE1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995F3-5FE7-4CA6-BEBA-25A9E2127DF4}" type="datetimeFigureOut">
              <a:rPr lang="zh-CN" altLang="en-US" smtClean="0"/>
              <a:t>2018/7/12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CA52C1-FD52-4785-847C-4975873B0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6A4DFAD-896F-4C66-A413-8D3E44397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EA874-C9FF-4426-B0A7-9F3B4A4D5D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8395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F85DFF-C54E-49C3-BAED-6EE205255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883B289-C106-4481-9F4B-FF00E291EA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4D3A5E-2ED5-475D-8C28-5701B6024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995F3-5FE7-4CA6-BEBA-25A9E2127DF4}" type="datetimeFigureOut">
              <a:rPr lang="zh-CN" altLang="en-US" smtClean="0"/>
              <a:t>2018/7/12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F7DB55-ED6E-4B39-9B26-8673D6A78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6E7750-8EE8-4687-9DBF-5E0869D43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EA874-C9FF-4426-B0A7-9F3B4A4D5D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7274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7B6906-014F-4BCD-9661-2AD73A542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05897F-3A2B-4B3F-8C7D-174A00B183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3105CEC-297A-43BE-8547-5E27E08010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455873-F031-4B68-A1E0-32DF666DB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995F3-5FE7-4CA6-BEBA-25A9E2127DF4}" type="datetimeFigureOut">
              <a:rPr lang="zh-CN" altLang="en-US" smtClean="0"/>
              <a:t>2018/7/12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B86DA8E-BF47-4D65-AAFE-437956BED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897B92D-D75F-4524-B15F-A486B8BE9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EA874-C9FF-4426-B0A7-9F3B4A4D5D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61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7B221D-21CB-4EB2-8BA3-F7B41E1A0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9FAA90-5DD4-4E49-972F-BB21035704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E3A63F3-E14F-469F-A7BB-2FCCC9395D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FEB6E83-90FA-42B0-99E4-F8B0B80E4E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94E2C12-BE79-45F6-990E-012E273148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2E77D7B-C3DA-4027-B98C-D66921368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995F3-5FE7-4CA6-BEBA-25A9E2127DF4}" type="datetimeFigureOut">
              <a:rPr lang="zh-CN" altLang="en-US" smtClean="0"/>
              <a:t>2018/7/12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01A8445-19A7-4A19-AF7C-3369801D8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BAF1FA9-293E-4D72-8C9D-1F6773CBD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EA874-C9FF-4426-B0A7-9F3B4A4D5D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1453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CB15DC-0520-4F3C-ABC6-F055EDAC9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2234AB8-8674-4DB1-872C-F88F58553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995F3-5FE7-4CA6-BEBA-25A9E2127DF4}" type="datetimeFigureOut">
              <a:rPr lang="zh-CN" altLang="en-US" smtClean="0"/>
              <a:t>2018/7/12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EBD1AB7-2448-4D05-9416-D334557A1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3E6D9CA-F0C7-483D-AC7D-134CB8928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EA874-C9FF-4426-B0A7-9F3B4A4D5D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6585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9516B57-D8CE-4C39-A2E3-5CE5E5695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995F3-5FE7-4CA6-BEBA-25A9E2127DF4}" type="datetimeFigureOut">
              <a:rPr lang="zh-CN" altLang="en-US" smtClean="0"/>
              <a:t>2018/7/12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3F4FD1A-E53F-4684-8C4D-9DB14C2FF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0C1DEC5-B536-475E-B335-2996C3D5A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EA874-C9FF-4426-B0A7-9F3B4A4D5D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091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DC07F5-BA06-4B4E-A060-7F18D532D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B8157B-D51D-474D-87E8-2052D09A41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E7CCDA7-3B3E-4F76-B0D0-E1A759F33E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04EE5F-6A9D-4098-AB5E-38804ACBE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995F3-5FE7-4CA6-BEBA-25A9E2127DF4}" type="datetimeFigureOut">
              <a:rPr lang="zh-CN" altLang="en-US" smtClean="0"/>
              <a:t>2018/7/12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8E8129A-2A16-4D22-BC66-1513FAABB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1C606DB-CFB3-4A7E-A826-D63571937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EA874-C9FF-4426-B0A7-9F3B4A4D5D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7201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FEF7CF-EA98-4FC3-80B1-FE8C81ADE7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50077FE-077A-42B8-B5C2-8054A7B607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FB7BC14-9B70-4ABB-9148-6116BB4F61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8794D7A-E19B-46FE-B7CB-5128E9314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995F3-5FE7-4CA6-BEBA-25A9E2127DF4}" type="datetimeFigureOut">
              <a:rPr lang="zh-CN" altLang="en-US" smtClean="0"/>
              <a:t>2018/7/12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FBBEABA-B1F7-4EE6-B1E6-01BD62DDD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5E77735-7182-4B41-8C43-42D8D0C90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EEA874-C9FF-4426-B0A7-9F3B4A4D5D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4544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248CCF4-3867-4512-8D57-6DCC92761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8C2610D-4F15-4926-9759-303A86A3C2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2D624-EFCB-4096-8E43-FE0A1AC50B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6995F3-5FE7-4CA6-BEBA-25A9E2127DF4}" type="datetimeFigureOut">
              <a:rPr lang="zh-CN" altLang="en-US" smtClean="0"/>
              <a:t>2018/7/12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A43EB8-C975-42AE-A390-A98C05F52E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300860-53EF-4FC7-BBAE-851D5A30C8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EEA874-C9FF-4426-B0A7-9F3B4A4D5D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7697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05E906-F93A-439C-9462-0BE1C68405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rgbClr val="FF0000"/>
                </a:solidFill>
              </a:rPr>
              <a:t>音乐网站设计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23AF9B5-64F3-461C-BBEE-61951150AA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--</a:t>
            </a:r>
            <a:r>
              <a:rPr lang="zh-CN" altLang="en-US" dirty="0"/>
              <a:t>组员：孙榕杉、饶锦凡、黄炳潇、熊锋、池誉、金涤非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16534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49802A-0F4A-42AD-82F1-91AEB0F86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424" y="2478011"/>
            <a:ext cx="10515600" cy="1325563"/>
          </a:xfrm>
        </p:spPr>
        <p:txBody>
          <a:bodyPr/>
          <a:lstStyle/>
          <a:p>
            <a:pPr algn="ctr"/>
            <a:r>
              <a:rPr lang="zh-CN" altLang="en-US" dirty="0"/>
              <a:t>界面介绍</a:t>
            </a:r>
          </a:p>
        </p:txBody>
      </p:sp>
    </p:spTree>
    <p:extLst>
      <p:ext uri="{BB962C8B-B14F-4D97-AF65-F5344CB8AC3E}">
        <p14:creationId xmlns:p14="http://schemas.microsoft.com/office/powerpoint/2010/main" val="1895281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2DAB1BD-99D7-4BDD-804C-928DE4B75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03578"/>
            <a:ext cx="12192000" cy="605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256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B52EC56-2854-4641-ACF9-028FBD00E7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9279"/>
            <a:ext cx="12192000" cy="5999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65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881DE0-6B68-4101-82BB-DB452449F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zh-CN" altLang="en-US" dirty="0"/>
              <a:t>功能介绍</a:t>
            </a:r>
          </a:p>
        </p:txBody>
      </p:sp>
    </p:spTree>
    <p:extLst>
      <p:ext uri="{BB962C8B-B14F-4D97-AF65-F5344CB8AC3E}">
        <p14:creationId xmlns:p14="http://schemas.microsoft.com/office/powerpoint/2010/main" val="3613708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6000" b="-3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16636C-13AB-4359-BECE-7E7038602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                           登陆功能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6D6B3288-E962-4C10-9C5D-60F7C8EC0F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16055" y="1825625"/>
            <a:ext cx="595988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15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6000" b="-3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A20E53-B537-496E-A863-B117F97F6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                          注册功能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CB025ABF-46F1-49C6-8482-4149269097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72232" y="1825625"/>
            <a:ext cx="604753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342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6000" b="-3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8485E7-C153-4F28-AB2B-603A72B27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                          播放功能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B94DB282-EF35-41AD-9E12-005F81BC79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40058" y="1825625"/>
            <a:ext cx="87118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158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730</TotalTime>
  <Words>31</Words>
  <Application>Microsoft Office PowerPoint</Application>
  <PresentationFormat>宽屏</PresentationFormat>
  <Paragraphs>7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等线</vt:lpstr>
      <vt:lpstr>等线 Light</vt:lpstr>
      <vt:lpstr>Arial</vt:lpstr>
      <vt:lpstr>Office 主题​​</vt:lpstr>
      <vt:lpstr>音乐网站设计</vt:lpstr>
      <vt:lpstr>界面介绍</vt:lpstr>
      <vt:lpstr>PowerPoint 演示文稿</vt:lpstr>
      <vt:lpstr>PowerPoint 演示文稿</vt:lpstr>
      <vt:lpstr>功能介绍</vt:lpstr>
      <vt:lpstr>                           登陆功能</vt:lpstr>
      <vt:lpstr>                          注册功能</vt:lpstr>
      <vt:lpstr>                          播放功能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音乐网站要求</dc:title>
  <dc:creator>饶 锦凡</dc:creator>
  <cp:lastModifiedBy>饶 锦凡</cp:lastModifiedBy>
  <cp:revision>9</cp:revision>
  <dcterms:created xsi:type="dcterms:W3CDTF">2018-07-12T15:01:44Z</dcterms:created>
  <dcterms:modified xsi:type="dcterms:W3CDTF">2018-07-13T03:12:02Z</dcterms:modified>
</cp:coreProperties>
</file>

<file path=docProps/thumbnail.jpeg>
</file>